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6873875" cy="100044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38" d="100"/>
          <a:sy n="38" d="100"/>
        </p:scale>
        <p:origin x="16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50195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50195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86CC4CCD-E1F4-4CC4-80D5-CB1DB0883A16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68538" y="1250950"/>
            <a:ext cx="2336800" cy="3376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7388" y="4814630"/>
            <a:ext cx="5499100" cy="3939242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02468"/>
            <a:ext cx="2978679" cy="50195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3605" y="9502468"/>
            <a:ext cx="2978679" cy="50195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B6D9F804-E986-47BD-B336-3743D70390A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8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268538" y="1250950"/>
            <a:ext cx="2336800" cy="33766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0C30E-7AE8-43EC-AF0F-0293715BC292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278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6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75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9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7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1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2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2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5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2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7D3B-2654-4CC7-965A-20A3A9C52FB0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E51CA-9C08-45DC-9F1F-60C7F7D0A3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3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563157" y="389461"/>
            <a:ext cx="4626844" cy="13314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433"/>
              </a:spcAft>
            </a:pPr>
            <a:r>
              <a:rPr lang="de-CH" sz="6000" b="1" dirty="0"/>
              <a:t> Jahresbericht</a:t>
            </a:r>
            <a:endParaRPr lang="de-CH" sz="3600" dirty="0">
              <a:latin typeface="Felix Titling" panose="04060505060202020A04" pitchFamily="82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669779" y="2736334"/>
            <a:ext cx="157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4800" b="1" dirty="0"/>
              <a:t>2017 </a:t>
            </a:r>
            <a:endParaRPr lang="en-US" sz="48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774" y="4557059"/>
            <a:ext cx="3935106" cy="3831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773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888277" y="64341"/>
            <a:ext cx="40178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433"/>
              </a:spcAft>
            </a:pPr>
            <a:r>
              <a:rPr lang="de-CH" sz="3200" b="1" dirty="0"/>
              <a:t> Jahresrechnung 2016 </a:t>
            </a:r>
            <a:r>
              <a:rPr lang="de-CH" sz="1600" dirty="0">
                <a:latin typeface="Felix Titling" panose="04060505060202020A04" pitchFamily="82" charset="0"/>
              </a:rPr>
              <a:t> 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4" y="127299"/>
            <a:ext cx="1183639" cy="115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Bildergebnis für Kalkulation clipart free"/>
          <p:cNvSpPr>
            <a:spLocks noChangeAspect="1" noChangeArrowheads="1"/>
          </p:cNvSpPr>
          <p:nvPr/>
        </p:nvSpPr>
        <p:spPr bwMode="auto">
          <a:xfrm>
            <a:off x="-3220861" y="-197203"/>
            <a:ext cx="440267" cy="44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32080" tIns="66040" rIns="132080" bIns="66040" numCol="1" anchor="t" anchorCtr="0" compatLnSpc="1">
            <a:prstTxWarp prst="textNoShape">
              <a:avLst/>
            </a:prstTxWarp>
          </a:bodyPr>
          <a:lstStyle/>
          <a:p>
            <a:endParaRPr lang="de-CH" sz="26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024" y="1911173"/>
            <a:ext cx="3128639" cy="208575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7934" y="1940157"/>
            <a:ext cx="3679212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Bilanz:</a:t>
            </a:r>
          </a:p>
          <a:p>
            <a:r>
              <a:rPr lang="de-CH" dirty="0"/>
              <a:t>Aktive (Einnahmen)		CHF 6156.94</a:t>
            </a:r>
          </a:p>
          <a:p>
            <a:r>
              <a:rPr lang="de-CH" sz="1600" dirty="0"/>
              <a:t>(Übertrag aus 2015		CHF   183.00)</a:t>
            </a:r>
          </a:p>
          <a:p>
            <a:r>
              <a:rPr lang="de-CH" dirty="0"/>
              <a:t>Passive (Ausgaben)		</a:t>
            </a:r>
            <a:r>
              <a:rPr lang="de-CH" u="sng" dirty="0"/>
              <a:t>CHF 4676.41</a:t>
            </a:r>
          </a:p>
          <a:p>
            <a:r>
              <a:rPr lang="de-CH" dirty="0">
                <a:solidFill>
                  <a:srgbClr val="00B050"/>
                </a:solidFill>
              </a:rPr>
              <a:t>Gewinn			CHF 1480.53</a:t>
            </a:r>
          </a:p>
          <a:p>
            <a:r>
              <a:rPr lang="de-CH" dirty="0"/>
              <a:t>	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35483" y="4408717"/>
            <a:ext cx="295465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/>
              <a:t>Einige Details:</a:t>
            </a:r>
          </a:p>
          <a:p>
            <a:r>
              <a:rPr lang="de-CH" sz="1400" dirty="0"/>
              <a:t>Beiträge Aktive/Familie	CHF 1400.00</a:t>
            </a:r>
          </a:p>
          <a:p>
            <a:r>
              <a:rPr lang="de-CH" sz="1400" dirty="0"/>
              <a:t>Beiträge Passive 		CHF   270.00</a:t>
            </a:r>
          </a:p>
          <a:p>
            <a:r>
              <a:rPr lang="de-CH" sz="1400" dirty="0"/>
              <a:t>Gönner			CHF   820.00</a:t>
            </a:r>
          </a:p>
          <a:p>
            <a:r>
              <a:rPr lang="de-CH" sz="1400" dirty="0"/>
              <a:t>Sponsoren		CHF   100.00	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35483" y="3832199"/>
            <a:ext cx="692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/>
              <a:t>Daraus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35483" y="6007824"/>
            <a:ext cx="1598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/>
              <a:t>Fiesta </a:t>
            </a:r>
            <a:r>
              <a:rPr lang="de-CH" sz="1400" dirty="0" err="1"/>
              <a:t>Multicultural</a:t>
            </a:r>
            <a:endParaRPr lang="de-CH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35485" y="6584342"/>
            <a:ext cx="366170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/>
              <a:t>Ticketeinnahmen			CHF 3100.00</a:t>
            </a:r>
          </a:p>
          <a:p>
            <a:r>
              <a:rPr lang="de-CH" sz="1400" dirty="0"/>
              <a:t>Einnahmen Service		</a:t>
            </a:r>
            <a:r>
              <a:rPr lang="de-CH" sz="1400" dirty="0" err="1"/>
              <a:t>ca.CHF</a:t>
            </a:r>
            <a:r>
              <a:rPr lang="de-CH" sz="1400" dirty="0"/>
              <a:t> 2100.00</a:t>
            </a:r>
          </a:p>
          <a:p>
            <a:r>
              <a:rPr lang="de-CH" sz="1400" dirty="0"/>
              <a:t>Ausgaben			 	ca. CHF 3500.00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637024" y="4565510"/>
            <a:ext cx="57935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/>
              <a:t>Gesammelt für Hilfsprojekte</a:t>
            </a:r>
          </a:p>
          <a:p>
            <a:r>
              <a:rPr lang="de-CH" sz="1400" dirty="0"/>
              <a:t>Waisenhaus Tansania 	ca. 800.00</a:t>
            </a:r>
          </a:p>
          <a:p>
            <a:r>
              <a:rPr lang="de-CH" sz="1400" dirty="0" err="1"/>
              <a:t>Grutela</a:t>
            </a:r>
            <a:r>
              <a:rPr lang="de-CH" sz="1400" dirty="0"/>
              <a:t> Cali Kolumbien 	ca. 800.00</a:t>
            </a:r>
          </a:p>
          <a:p>
            <a:endParaRPr lang="de-CH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235483" y="7758909"/>
            <a:ext cx="25186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Mitglieder</a:t>
            </a:r>
            <a:r>
              <a:rPr lang="en-US" dirty="0"/>
              <a:t> 01. April 2017</a:t>
            </a:r>
          </a:p>
          <a:p>
            <a:r>
              <a:rPr lang="en-US" dirty="0" err="1"/>
              <a:t>Aktive</a:t>
            </a:r>
            <a:r>
              <a:rPr lang="en-US" dirty="0"/>
              <a:t> </a:t>
            </a:r>
            <a:r>
              <a:rPr lang="en-US" dirty="0" err="1"/>
              <a:t>Mitglieder</a:t>
            </a:r>
            <a:r>
              <a:rPr lang="en-US" dirty="0"/>
              <a:t>	43</a:t>
            </a:r>
          </a:p>
          <a:p>
            <a:r>
              <a:rPr lang="en-US" dirty="0" err="1"/>
              <a:t>Familien</a:t>
            </a:r>
            <a:r>
              <a:rPr lang="en-US" dirty="0"/>
              <a:t>		14</a:t>
            </a:r>
          </a:p>
          <a:p>
            <a:r>
              <a:rPr lang="en-US" u="sng" dirty="0"/>
              <a:t>Passive </a:t>
            </a:r>
            <a:r>
              <a:rPr lang="en-US" u="sng" dirty="0" err="1"/>
              <a:t>Mitglieder</a:t>
            </a:r>
            <a:r>
              <a:rPr lang="en-US" u="sng" dirty="0"/>
              <a:t>	12</a:t>
            </a:r>
          </a:p>
          <a:p>
            <a:r>
              <a:rPr lang="en-US" dirty="0" err="1"/>
              <a:t>Gesamt</a:t>
            </a:r>
            <a:r>
              <a:rPr lang="en-US" dirty="0"/>
              <a:t>		69</a:t>
            </a:r>
          </a:p>
        </p:txBody>
      </p:sp>
    </p:spTree>
    <p:extLst>
      <p:ext uri="{BB962C8B-B14F-4D97-AF65-F5344CB8AC3E}">
        <p14:creationId xmlns:p14="http://schemas.microsoft.com/office/powerpoint/2010/main" val="25335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96" y="1444426"/>
            <a:ext cx="6140560" cy="723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4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90258" y="1525074"/>
            <a:ext cx="6367742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Giancarlo (I) und Verena (CH) </a:t>
            </a:r>
            <a:r>
              <a:rPr lang="en-US" dirty="0" err="1"/>
              <a:t>Inocenti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Oberrüti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Martina(CH) und Mireya (ECU) </a:t>
            </a:r>
            <a:r>
              <a:rPr lang="en-US" dirty="0" err="1"/>
              <a:t>Villiger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Abtwil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Oliver </a:t>
            </a:r>
            <a:r>
              <a:rPr lang="en-US" dirty="0" err="1"/>
              <a:t>Candinas</a:t>
            </a:r>
            <a:r>
              <a:rPr lang="en-US" dirty="0"/>
              <a:t> (CH) </a:t>
            </a:r>
            <a:r>
              <a:rPr lang="en-US" dirty="0" err="1"/>
              <a:t>aus</a:t>
            </a:r>
            <a:r>
              <a:rPr lang="en-US" dirty="0"/>
              <a:t> Cham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 err="1"/>
              <a:t>Ümeran</a:t>
            </a:r>
            <a:r>
              <a:rPr lang="en-US" dirty="0"/>
              <a:t> </a:t>
            </a:r>
            <a:r>
              <a:rPr lang="en-US" dirty="0" err="1"/>
              <a:t>Magnin</a:t>
            </a:r>
            <a:r>
              <a:rPr lang="en-US" dirty="0"/>
              <a:t> (TUR) </a:t>
            </a:r>
            <a:r>
              <a:rPr lang="en-US" dirty="0" err="1"/>
              <a:t>aus</a:t>
            </a:r>
            <a:r>
              <a:rPr lang="en-US" dirty="0"/>
              <a:t> Sins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Carolina (COL), Carla, Manuel(ES) Sanchez Moreno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Emmenbrücke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 err="1"/>
              <a:t>Jelena</a:t>
            </a:r>
            <a:r>
              <a:rPr lang="en-US" dirty="0"/>
              <a:t> (RUS), Marie Sophie, Oliver (DE)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Merenschwand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Monika (CH) </a:t>
            </a:r>
            <a:r>
              <a:rPr lang="en-US" dirty="0" err="1"/>
              <a:t>Zosso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Sins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de-CH" dirty="0"/>
              <a:t>Mayra(DOM) , Jose Petro (POR), Diego </a:t>
            </a:r>
            <a:r>
              <a:rPr lang="de-CH" dirty="0" err="1"/>
              <a:t>Freitus</a:t>
            </a:r>
            <a:r>
              <a:rPr lang="de-CH" dirty="0"/>
              <a:t> aus </a:t>
            </a:r>
            <a:r>
              <a:rPr lang="de-CH" dirty="0" err="1"/>
              <a:t>Oberrütti</a:t>
            </a:r>
            <a:r>
              <a:rPr lang="de-CH" dirty="0"/>
              <a:t> 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Ruben (ES) </a:t>
            </a:r>
            <a:r>
              <a:rPr lang="en-US" dirty="0" err="1"/>
              <a:t>Abellon</a:t>
            </a:r>
            <a:r>
              <a:rPr lang="en-US" dirty="0"/>
              <a:t> Valero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Baar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Maria Dolores und Luis (ES) </a:t>
            </a:r>
            <a:r>
              <a:rPr lang="en-US" dirty="0" err="1"/>
              <a:t>Abellon</a:t>
            </a:r>
            <a:r>
              <a:rPr lang="en-US" dirty="0"/>
              <a:t> Valero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Baar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Maria (ECU) und Robert (SWE) </a:t>
            </a:r>
            <a:r>
              <a:rPr lang="en-US" dirty="0" err="1"/>
              <a:t>Jonsson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Knonau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Paola (COL) und Marco (CH) </a:t>
            </a:r>
            <a:r>
              <a:rPr lang="en-US" dirty="0" err="1"/>
              <a:t>Stohler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Oberrüti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168400" algn="l"/>
                <a:tab pos="2870200" algn="l"/>
              </a:tabLst>
            </a:pPr>
            <a:r>
              <a:rPr lang="en-US" dirty="0"/>
              <a:t>Magda Merino (Peru) </a:t>
            </a:r>
            <a:r>
              <a:rPr lang="en-US" dirty="0" err="1"/>
              <a:t>aus</a:t>
            </a:r>
            <a:r>
              <a:rPr lang="en-US" dirty="0"/>
              <a:t> Cham</a:t>
            </a:r>
          </a:p>
          <a:p>
            <a:pPr>
              <a:tabLst>
                <a:tab pos="1168400" algn="l"/>
                <a:tab pos="2870200" algn="l"/>
              </a:tabLst>
            </a:pPr>
            <a:endParaRPr lang="en-US" dirty="0"/>
          </a:p>
        </p:txBody>
      </p:sp>
      <p:sp>
        <p:nvSpPr>
          <p:cNvPr id="5" name="Rechteck 4"/>
          <p:cNvSpPr/>
          <p:nvPr/>
        </p:nvSpPr>
        <p:spPr>
          <a:xfrm>
            <a:off x="1481877" y="369141"/>
            <a:ext cx="3945311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433"/>
              </a:spcAft>
            </a:pPr>
            <a:r>
              <a:rPr lang="de-CH" sz="3200" b="1" dirty="0"/>
              <a:t>Neue Mitglieder2017 </a:t>
            </a:r>
            <a:r>
              <a:rPr lang="de-CH" sz="1600" dirty="0">
                <a:latin typeface="Felix Titling" panose="04060505060202020A04" pitchFamily="82" charset="0"/>
              </a:rPr>
              <a:t> </a:t>
            </a:r>
          </a:p>
        </p:txBody>
      </p:sp>
      <p:sp>
        <p:nvSpPr>
          <p:cNvPr id="6" name="Rechteck 5"/>
          <p:cNvSpPr/>
          <p:nvPr/>
        </p:nvSpPr>
        <p:spPr>
          <a:xfrm>
            <a:off x="490258" y="7695994"/>
            <a:ext cx="1497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b="1" dirty="0"/>
              <a:t>Danke an Alle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069090" y="8660650"/>
            <a:ext cx="3052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Dem </a:t>
            </a:r>
            <a:r>
              <a:rPr lang="en-US" sz="1400" b="1" dirty="0" err="1"/>
              <a:t>Vorstand</a:t>
            </a:r>
            <a:r>
              <a:rPr lang="en-US" sz="1400" b="1" dirty="0"/>
              <a:t> </a:t>
            </a:r>
            <a:r>
              <a:rPr lang="en-US" sz="1400" b="1" dirty="0" err="1"/>
              <a:t>für</a:t>
            </a:r>
            <a:r>
              <a:rPr lang="en-US" sz="1400" b="1" dirty="0"/>
              <a:t> die </a:t>
            </a:r>
            <a:r>
              <a:rPr lang="en-US" sz="1400" b="1" dirty="0" err="1"/>
              <a:t>gute</a:t>
            </a:r>
            <a:r>
              <a:rPr lang="en-US" sz="1400" b="1" dirty="0"/>
              <a:t> </a:t>
            </a:r>
            <a:r>
              <a:rPr lang="en-US" sz="1400" b="1" dirty="0" err="1"/>
              <a:t>Arbeit</a:t>
            </a:r>
            <a:r>
              <a:rPr lang="en-US" sz="1400" b="1" dirty="0"/>
              <a:t> 2016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69090" y="8352873"/>
            <a:ext cx="1484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 b="1"/>
            </a:lvl1pPr>
          </a:lstStyle>
          <a:p>
            <a:r>
              <a:rPr lang="en-US" dirty="0"/>
              <a:t>Allen </a:t>
            </a:r>
            <a:r>
              <a:rPr lang="en-US" dirty="0" err="1"/>
              <a:t>Mitgliedern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1040813" y="9344736"/>
            <a:ext cx="3108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Allen </a:t>
            </a:r>
            <a:r>
              <a:rPr lang="en-US" sz="1400" b="1" dirty="0" err="1"/>
              <a:t>Helfern</a:t>
            </a:r>
            <a:r>
              <a:rPr lang="en-US" sz="1400" b="1" dirty="0"/>
              <a:t> </a:t>
            </a:r>
            <a:r>
              <a:rPr lang="en-US" sz="1400" b="1" dirty="0" err="1"/>
              <a:t>im</a:t>
            </a:r>
            <a:r>
              <a:rPr lang="en-US" sz="1400" b="1" dirty="0"/>
              <a:t> </a:t>
            </a:r>
            <a:r>
              <a:rPr lang="en-US" sz="1400" b="1" dirty="0" err="1"/>
              <a:t>Verein</a:t>
            </a:r>
            <a:r>
              <a:rPr lang="en-US" sz="1400" b="1" dirty="0"/>
              <a:t> und </a:t>
            </a:r>
            <a:r>
              <a:rPr lang="en-US" sz="1400" b="1" dirty="0" err="1"/>
              <a:t>Ausserhalb</a:t>
            </a:r>
            <a:endParaRPr lang="en-US" sz="14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069090" y="9002693"/>
            <a:ext cx="23355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Den </a:t>
            </a:r>
            <a:r>
              <a:rPr lang="en-US" sz="1400" b="1" dirty="0" err="1"/>
              <a:t>Sponsoren</a:t>
            </a:r>
            <a:r>
              <a:rPr lang="en-US" sz="1400" b="1" dirty="0"/>
              <a:t> und </a:t>
            </a:r>
            <a:r>
              <a:rPr lang="en-US" sz="1400" b="1" dirty="0" err="1"/>
              <a:t>Gönnern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93532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188</Words>
  <Application>Microsoft Office PowerPoint</Application>
  <PresentationFormat>A4-Papier (210 x 297 mm)</PresentationFormat>
  <Paragraphs>47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Felix Titling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Ziegler Steffen, ENT-ENS-KAC-BA</dc:creator>
  <cp:lastModifiedBy>Ziegler Steffen, ENT-ENS-KAC-BA</cp:lastModifiedBy>
  <cp:revision>2</cp:revision>
  <cp:lastPrinted>2017-04-01T15:41:46Z</cp:lastPrinted>
  <dcterms:created xsi:type="dcterms:W3CDTF">2017-04-01T15:30:04Z</dcterms:created>
  <dcterms:modified xsi:type="dcterms:W3CDTF">2017-04-01T15:42:12Z</dcterms:modified>
</cp:coreProperties>
</file>